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4" r:id="rId7"/>
    <p:sldId id="265" r:id="rId8"/>
    <p:sldId id="275" r:id="rId9"/>
    <p:sldId id="260" r:id="rId10"/>
    <p:sldId id="269" r:id="rId11"/>
    <p:sldId id="268" r:id="rId12"/>
    <p:sldId id="261" r:id="rId13"/>
    <p:sldId id="282" r:id="rId14"/>
    <p:sldId id="283" r:id="rId15"/>
    <p:sldId id="285" r:id="rId16"/>
    <p:sldId id="281" r:id="rId17"/>
    <p:sldId id="267" r:id="rId18"/>
    <p:sldId id="262" r:id="rId19"/>
    <p:sldId id="263" r:id="rId20"/>
    <p:sldId id="271" r:id="rId21"/>
    <p:sldId id="270" r:id="rId22"/>
    <p:sldId id="274" r:id="rId23"/>
    <p:sldId id="272" r:id="rId24"/>
    <p:sldId id="277" r:id="rId25"/>
    <p:sldId id="273" r:id="rId26"/>
    <p:sldId id="279" r:id="rId27"/>
    <p:sldId id="276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70B4-0075-478C-A38F-D968C1E8D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DE2DF-9009-4A05-AB2C-4D698F640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76F3-3984-45C4-861F-D479EA07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78707-0A96-452B-86DF-28D9EF58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8D1F-DB0F-45E2-8FC4-5838C351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A968F-1B7D-41E6-81B2-42336920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A26A42-3224-400E-9382-10557D932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036E1-7938-41BA-8B99-4809761D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F1F24-00E9-4C97-9049-D7F60B0D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ECAAD-B144-4D24-8273-2EB862F4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9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E8BCE-6473-4632-9204-3914993A9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EA0C0-849D-4E82-8185-84222D3F6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A8F5E-64A8-4D8D-8DB3-D477CC3A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81190-7686-4C93-AF78-95087685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79715-A6D4-41FE-BD38-22CF822E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4D97-22B4-4208-801E-156593C2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C359D-BB1D-4531-B931-8732A245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76D9C-7DA5-41EE-AA01-BB7FBD6F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D1005-A522-4510-B002-A73A9F05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AD12-FE88-499D-8E47-4857A209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0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91DD-62D7-47DD-98AD-7A3A3840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B7EC0-B52E-4CF0-9D5B-7A969298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C8978-206E-494C-A03B-81C58AFF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2CBF1-4FE0-4FBB-8001-CD1A49F49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B2263-3E8D-46FC-AA40-C8797A3D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3448-9743-4FFC-9269-308609E4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595A4-9B30-4431-8BDF-2F40A9F63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D52B-9468-4A3E-AAE0-70750A49C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A7437-9433-4342-B354-BE4D2035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4383-CAD9-447A-A401-7EAA336D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362AB-E401-4FA0-9178-12C93A9C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1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FD47-485B-40C9-8854-A031B10B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DA428-4700-4E82-8A38-53E735D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3D67A-A364-4026-8C4B-01C51838C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4F58B-4D0E-4569-80DE-24B59F6D3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9EE01-4D0D-45C7-A776-1B33F43CF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E47A3-72A3-4FD2-A4BC-CD6B6CC2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BD425C-669D-4060-8A84-A976A925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16960-B1AB-4994-8476-B63FA184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5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5CB3-7A4B-46DC-A43F-4F38925E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76AC5-6B85-40FF-9A42-6FFE2A1D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375A3-711A-4453-8A9E-2930E4D4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3B9FD-AE99-41FC-B942-7345A62F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7618CE-828D-42BC-AF9B-752E82D5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86728-A732-4454-A99C-0ADC3372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F1003-F2C7-47CC-8B0A-FB33749F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6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0A02-0612-4AD2-A066-0BD4851C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342C-892B-422E-9AD5-9871356B5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48F53-F400-4264-9D4F-D008ACA23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9CF5-277D-492C-B1FD-A3C5AB8B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D2C34-BFC9-41C9-8CD5-66BD5E38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FE334-4B16-41F5-B311-8B93F24B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3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408E-3795-47F6-89EE-94126C4B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9689C-D9AC-44DD-AB8E-143271D0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71903-40D1-4D79-9003-56A8801F2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C11A8-2DD8-4003-8E0F-C9F8BC1B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9DBDA-67DD-44A3-99E9-BC0191AC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5EBD5-EAE4-4331-BC41-312EA8AB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F3A36-8FB5-4BA1-8507-E6F8B7EC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EB3E-06DA-4DB2-9A2A-FF6A86A52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A566F-FFEE-43F3-8A9B-13EFACF1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3DC9A-E67A-4797-8A2B-02A37C18928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C5A6-A39F-4728-BE9A-1AC83D789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ED9A-7E86-4511-984D-D6363A74D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BAF56-6C9B-4746-AA2F-CDA4C01D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ishofgold.net/2011/05/06/the-onio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ublicdomainpictures.net/view-image.php?image=25696&amp;picture=isolated-potatoe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416-9A6D-4647-8266-D4F821C36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593123" cy="153694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Triple G Logo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973D6B-A7C1-47C7-8584-B6ACC960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60" y="2186395"/>
            <a:ext cx="3942826" cy="35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2CBD9-3981-41BE-A4EF-9EAE972B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801" y="1137235"/>
            <a:ext cx="6211595" cy="46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4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F5CA4-FA46-46A6-B340-9E81897B5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614" y="966690"/>
            <a:ext cx="6491512" cy="4868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1E0BB-66DB-4550-A1CE-68036AC3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1558" y="1015676"/>
            <a:ext cx="6435529" cy="48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8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84D7A-B8C9-4D1F-BE68-8470EDC9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8ADB-2108-4A10-83A0-1F3E453F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Triple G packages the Potatoes from October – April</a:t>
            </a:r>
          </a:p>
          <a:p>
            <a:r>
              <a:rPr lang="en-US" dirty="0"/>
              <a:t>Triple G also packages Onions all year around</a:t>
            </a:r>
          </a:p>
          <a:p>
            <a:r>
              <a:rPr lang="en-US" dirty="0"/>
              <a:t>We bring in out-of-state Onions to compliment the Onions we grow.</a:t>
            </a:r>
          </a:p>
        </p:txBody>
      </p:sp>
    </p:spTree>
    <p:extLst>
      <p:ext uri="{BB962C8B-B14F-4D97-AF65-F5344CB8AC3E}">
        <p14:creationId xmlns:p14="http://schemas.microsoft.com/office/powerpoint/2010/main" val="217384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F9FA-253E-46A3-A7CF-897ACA9E3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Availability of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11AF-83E1-47AA-A8B1-CFE3E78E2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York State Yellow Onions</a:t>
            </a:r>
          </a:p>
          <a:p>
            <a:pPr marL="0" indent="0">
              <a:buNone/>
            </a:pPr>
            <a:r>
              <a:rPr lang="en-US" dirty="0"/>
              <a:t>              August - April          	</a:t>
            </a:r>
          </a:p>
          <a:p>
            <a:r>
              <a:rPr lang="en-US" dirty="0"/>
              <a:t> New York State Red Onions</a:t>
            </a:r>
          </a:p>
          <a:p>
            <a:pPr marL="914400" lvl="2" indent="0">
              <a:buNone/>
            </a:pPr>
            <a:r>
              <a:rPr lang="en-US" sz="2800" dirty="0"/>
              <a:t>  September – February </a:t>
            </a:r>
          </a:p>
          <a:p>
            <a:r>
              <a:rPr lang="en-US" dirty="0"/>
              <a:t> Out of State Yellow Onions (Texas, Arizona, New Mexico, California)</a:t>
            </a:r>
          </a:p>
          <a:p>
            <a:pPr marL="914400" lvl="2" indent="0">
              <a:buNone/>
            </a:pPr>
            <a:r>
              <a:rPr lang="en-US" sz="2800" dirty="0"/>
              <a:t>   May – July</a:t>
            </a:r>
          </a:p>
          <a:p>
            <a:r>
              <a:rPr lang="en-US" dirty="0"/>
              <a:t> Out of State Red Onions (Nevada, California, Arizona)</a:t>
            </a:r>
          </a:p>
          <a:p>
            <a:pPr marL="0" indent="0">
              <a:buNone/>
            </a:pPr>
            <a:r>
              <a:rPr lang="en-US" dirty="0"/>
              <a:t>               March - August</a:t>
            </a:r>
          </a:p>
        </p:txBody>
      </p:sp>
    </p:spTree>
    <p:extLst>
      <p:ext uri="{BB962C8B-B14F-4D97-AF65-F5344CB8AC3E}">
        <p14:creationId xmlns:p14="http://schemas.microsoft.com/office/powerpoint/2010/main" val="301319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E184-C3FF-4359-8928-616E068F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Example of Products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84A98-3916-43BD-A31A-E21F30E7A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923" y="1989863"/>
            <a:ext cx="3403957" cy="25529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F4BC3-B2DB-440A-9B59-9E2FAEB8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1" y="1564369"/>
            <a:ext cx="4260979" cy="3405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86284-34E7-477E-88EB-8ED48C67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61" y="1611548"/>
            <a:ext cx="4513747" cy="33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73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D4B7BE-5393-4364-B391-5772A7D6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7" y="130526"/>
            <a:ext cx="4096138" cy="3072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E15F5C-5344-423C-B776-83152BB21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526"/>
            <a:ext cx="4096138" cy="307210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1FBF85A-0BDE-4334-BB26-2633D3DBA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7" y="3392713"/>
            <a:ext cx="4096139" cy="3072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8DEFFD-1FC7-46B7-B69F-982607DB4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1726"/>
            <a:ext cx="4096139" cy="30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1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AAF9-6999-4BD0-B530-8BF8D5B2A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144001" cy="840661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/>
              <a:t>Promotional Capabilities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95EA4-34F1-424D-B290-4DA99529C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72082"/>
            <a:ext cx="9144000" cy="366355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New York State Yellow Onions</a:t>
            </a:r>
          </a:p>
          <a:p>
            <a:pPr algn="l"/>
            <a:r>
              <a:rPr lang="en-US" dirty="0"/>
              <a:t>                September – March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2lbs, 3lbs &amp; 5lbs packages available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New York State Red Onions</a:t>
            </a:r>
          </a:p>
          <a:p>
            <a:pPr algn="l"/>
            <a:r>
              <a:rPr lang="en-US" dirty="0"/>
              <a:t>                 October – January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2lbs &amp; 25lbs (Jumbo Red) packages available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Out of State Promotional Yellow &amp; Red Onions depending on Market Pricing.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8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EC7FC-0F62-4666-AD8A-F3D7325A2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244928"/>
            <a:ext cx="8490858" cy="63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9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971C-CB2D-4E7E-A44E-86341A6A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Onion Package Sizes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A06C6-512C-4E1E-B532-7843BFAF5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and 3 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r>
              <a:rPr lang="en-US" dirty="0"/>
              <a:t>5 and 10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25 and 50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019E6-FC40-42F0-8A27-1FDB08E1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13277" y="2142338"/>
            <a:ext cx="5293453" cy="383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9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AE41-ED80-428E-9044-AE7611F9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Potato Package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A5B44-06D2-4619-83E7-BDADD695A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and 10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50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00466-8381-4E5E-B9AF-285647EDA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78319" y="1619138"/>
            <a:ext cx="5951895" cy="39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19AF-6F90-4099-9F28-23699723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Batang" panose="02030600000101010101" pitchFamily="18" charset="-127"/>
                <a:ea typeface="Batang" panose="02030600000101010101" pitchFamily="18" charset="-127"/>
              </a:rPr>
              <a:t>Location/Contact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B4B7-52ED-4057-9167-13769E000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Britannic Bold" panose="020B0903060703020204" pitchFamily="34" charset="0"/>
              </a:rPr>
              <a:t>5407 Oak Orchard Road</a:t>
            </a:r>
          </a:p>
          <a:p>
            <a:r>
              <a:rPr lang="en-US" b="1" dirty="0">
                <a:latin typeface="Britannic Bold" panose="020B0903060703020204" pitchFamily="34" charset="0"/>
              </a:rPr>
              <a:t>Elba, NY 14058</a:t>
            </a:r>
          </a:p>
          <a:p>
            <a:r>
              <a:rPr lang="en-US" b="1" dirty="0">
                <a:latin typeface="Britannic Bold" panose="020B0903060703020204" pitchFamily="34" charset="0"/>
              </a:rPr>
              <a:t>Phone: 585-589-4134</a:t>
            </a:r>
          </a:p>
          <a:p>
            <a:r>
              <a:rPr lang="en-US" b="1" dirty="0">
                <a:latin typeface="Britannic Bold" panose="020B0903060703020204" pitchFamily="34" charset="0"/>
              </a:rPr>
              <a:t>Fax: 585-589-1316</a:t>
            </a:r>
          </a:p>
          <a:p>
            <a:r>
              <a:rPr lang="en-US" b="1" dirty="0">
                <a:latin typeface="Britannic Bold" panose="020B0903060703020204" pitchFamily="34" charset="0"/>
              </a:rPr>
              <a:t>Email: Guy@triplegfarms.com</a:t>
            </a:r>
          </a:p>
        </p:txBody>
      </p:sp>
    </p:spTree>
    <p:extLst>
      <p:ext uri="{BB962C8B-B14F-4D97-AF65-F5344CB8AC3E}">
        <p14:creationId xmlns:p14="http://schemas.microsoft.com/office/powerpoint/2010/main" val="512865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BCEF0-D17D-46F5-99AC-F27668F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Gallery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F8D12-8008-4F96-B705-25994CD56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From Spring to Fall</a:t>
            </a:r>
          </a:p>
        </p:txBody>
      </p:sp>
    </p:spTree>
    <p:extLst>
      <p:ext uri="{BB962C8B-B14F-4D97-AF65-F5344CB8AC3E}">
        <p14:creationId xmlns:p14="http://schemas.microsoft.com/office/powerpoint/2010/main" val="1991793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02D0C-E452-4778-9A2E-3FF5C69AC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6B8DC-3676-46C8-9D34-63BA805AE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2250" y="1127904"/>
            <a:ext cx="6336004" cy="47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6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5192B-1072-4E1E-8478-830ACD01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3588" y="1183368"/>
            <a:ext cx="6485293" cy="4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2B645-08C5-4F2B-B17B-F68E89368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09" y="298578"/>
            <a:ext cx="5162550" cy="62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51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5E75-CEBD-4A1E-887E-8420140F5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400" y="1331686"/>
            <a:ext cx="6046236" cy="45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5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90824-1066-46B2-AA6F-B0186F687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9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9E402F-4AFB-4838-8CDF-F15A8EF0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8AD63-AE8D-43F6-B87F-3E31F7C1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50" y="791547"/>
            <a:ext cx="5066522" cy="50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D2673-E566-4187-9B20-768F60BC9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56" y="146807"/>
            <a:ext cx="8752514" cy="65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E409-4085-447A-AC1C-4C4799E88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987F6-28A2-44C7-B859-C33F859A4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Founded in 1925 by Waldo Smith</a:t>
            </a:r>
          </a:p>
          <a:p>
            <a:r>
              <a:rPr lang="en-US" dirty="0"/>
              <a:t>Farming of Onions &amp; Potatoes</a:t>
            </a:r>
          </a:p>
          <a:p>
            <a:r>
              <a:rPr lang="en-US" dirty="0"/>
              <a:t>Grown in the of Elba, NY the Onion Capital of the World</a:t>
            </a:r>
          </a:p>
          <a:p>
            <a:r>
              <a:rPr lang="en-US" dirty="0"/>
              <a:t>In 1932 Waldo his father (William) and brother (Marvin) purchased 35 acres of land to add to the farm.</a:t>
            </a:r>
          </a:p>
          <a:p>
            <a:r>
              <a:rPr lang="en-US" dirty="0"/>
              <a:t>In 1952 Waldo retired and his two sons Ernest Waldo and Clyde Alfred began farming under the name of Smith Brothers.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7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A6F0C-2CD9-49C9-BF4C-6908EBA8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Cont.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92779-8E72-4990-830E-2FABABA07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1981 Triple G Farms was founded</a:t>
            </a:r>
          </a:p>
          <a:p>
            <a:r>
              <a:rPr lang="en-US" dirty="0"/>
              <a:t>The 3 brothers Gary, Greg &amp; Guy purchased the farm</a:t>
            </a:r>
          </a:p>
          <a:p>
            <a:r>
              <a:rPr lang="en-US" dirty="0"/>
              <a:t>The brothers would be the 4</a:t>
            </a:r>
            <a:r>
              <a:rPr lang="en-US" baseline="30000" dirty="0"/>
              <a:t>th</a:t>
            </a:r>
            <a:r>
              <a:rPr lang="en-US" dirty="0"/>
              <a:t> generation of the Smith Family</a:t>
            </a:r>
          </a:p>
          <a:p>
            <a:r>
              <a:rPr lang="en-US" dirty="0"/>
              <a:t>Between 1984 – 1987 the Smith brothers added additional facilities for the growth of the business.</a:t>
            </a:r>
          </a:p>
          <a:p>
            <a:r>
              <a:rPr lang="en-US" dirty="0"/>
              <a:t>In 1987 Triple G Farms transitioned to computerized weighers and baggers.</a:t>
            </a:r>
          </a:p>
          <a:p>
            <a:r>
              <a:rPr lang="en-US" dirty="0"/>
              <a:t>In 1991 the brothers purchased another farm, warehouse and an additional 94 acres to grow their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1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458E-BD09-48F9-BE8D-D8E622F0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Cont.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9F2E9-D1C2-43AD-841C-F322A8D76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1999 Triple G Brokerage, LLC was formed</a:t>
            </a:r>
          </a:p>
          <a:p>
            <a:r>
              <a:rPr lang="en-US" dirty="0"/>
              <a:t>We expanded the operation in 1999 to include trucking over the road to accommodate our customers.</a:t>
            </a:r>
          </a:p>
          <a:p>
            <a:r>
              <a:rPr lang="en-US" dirty="0"/>
              <a:t>2004 installed Onion Dryer to cure early onions at harvest.</a:t>
            </a:r>
          </a:p>
          <a:p>
            <a:r>
              <a:rPr lang="en-US" dirty="0"/>
              <a:t>2006 installed Potato storage cooler.</a:t>
            </a:r>
          </a:p>
          <a:p>
            <a:r>
              <a:rPr lang="en-US" dirty="0"/>
              <a:t>2007 Gary’s son (Peter) began working on the farm.</a:t>
            </a:r>
          </a:p>
          <a:p>
            <a:r>
              <a:rPr lang="en-US" dirty="0"/>
              <a:t>2008 installed computerized weigher.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5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013C7-04D7-45CF-B6B8-FADC8E51B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0842" y="728300"/>
            <a:ext cx="6229059" cy="52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8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4EF7-20B8-4AAC-BA31-3929D2EC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Owners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F0F5F-A656-4235-822E-C8020DE21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Left to Right</a:t>
            </a:r>
          </a:p>
          <a:p>
            <a:r>
              <a:rPr lang="en-US" dirty="0"/>
              <a:t>Guy Smith</a:t>
            </a:r>
          </a:p>
          <a:p>
            <a:r>
              <a:rPr lang="en-US" dirty="0"/>
              <a:t>Peter Smith</a:t>
            </a:r>
          </a:p>
          <a:p>
            <a:r>
              <a:rPr lang="en-US" dirty="0"/>
              <a:t>Greg Smith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B1858-81B6-4E89-B1DD-A7AA378AC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66" y="1336610"/>
            <a:ext cx="7249885" cy="54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2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6879-5F1D-4E53-88EA-253F0E5E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F3B72-94EC-4FCF-A18D-7FCB97DE3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2017 Gary Smith Retired and Peter Smith became Co-owner and the 5</a:t>
            </a:r>
            <a:r>
              <a:rPr lang="en-US" baseline="30000" dirty="0"/>
              <a:t>th</a:t>
            </a:r>
            <a:r>
              <a:rPr lang="en-US" dirty="0"/>
              <a:t> generation to farm.</a:t>
            </a:r>
          </a:p>
          <a:p>
            <a:r>
              <a:rPr lang="en-US" dirty="0"/>
              <a:t>Since 1981 Triple G has doubled in acreage.</a:t>
            </a:r>
          </a:p>
          <a:p>
            <a:r>
              <a:rPr lang="en-US" dirty="0"/>
              <a:t>We have the state-of-the-art computerized packing equipment</a:t>
            </a:r>
          </a:p>
          <a:p>
            <a:r>
              <a:rPr lang="en-US" dirty="0"/>
              <a:t>This equipment allows us to customize our customer’s packing specifications.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30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1587</TotalTime>
  <Words>474</Words>
  <Application>Microsoft Office PowerPoint</Application>
  <PresentationFormat>Widescreen</PresentationFormat>
  <Paragraphs>68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Batang</vt:lpstr>
      <vt:lpstr>Arial</vt:lpstr>
      <vt:lpstr>Britannic Bold</vt:lpstr>
      <vt:lpstr>Calibri</vt:lpstr>
      <vt:lpstr>Calibri Light</vt:lpstr>
      <vt:lpstr>Office Theme</vt:lpstr>
      <vt:lpstr>Triple G Logo </vt:lpstr>
      <vt:lpstr>Location/Contact Information</vt:lpstr>
      <vt:lpstr>PowerPoint Presentation</vt:lpstr>
      <vt:lpstr>History</vt:lpstr>
      <vt:lpstr>History Cont. </vt:lpstr>
      <vt:lpstr>History Cont. </vt:lpstr>
      <vt:lpstr>PowerPoint Presentation</vt:lpstr>
      <vt:lpstr>Meet the Owners</vt:lpstr>
      <vt:lpstr>History </vt:lpstr>
      <vt:lpstr>PowerPoint Presentation</vt:lpstr>
      <vt:lpstr>PowerPoint Presentation</vt:lpstr>
      <vt:lpstr>Product Packing</vt:lpstr>
      <vt:lpstr>Availability of Product</vt:lpstr>
      <vt:lpstr>Example of Products</vt:lpstr>
      <vt:lpstr>PowerPoint Presentation</vt:lpstr>
      <vt:lpstr>Promotional Capabilities</vt:lpstr>
      <vt:lpstr>PowerPoint Presentation</vt:lpstr>
      <vt:lpstr>Onion Package Sizes</vt:lpstr>
      <vt:lpstr>Potato Package Sizes</vt:lpstr>
      <vt:lpstr>Photo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Triple G Logo</dc:title>
  <dc:creator>christine</dc:creator>
  <cp:lastModifiedBy>christine</cp:lastModifiedBy>
  <cp:revision>4</cp:revision>
  <dcterms:created xsi:type="dcterms:W3CDTF">2022-02-10T17:41:41Z</dcterms:created>
  <dcterms:modified xsi:type="dcterms:W3CDTF">2022-02-18T18:21:27Z</dcterms:modified>
</cp:coreProperties>
</file>